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9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1"/>
    <p:restoredTop sz="66911"/>
  </p:normalViewPr>
  <p:slideViewPr>
    <p:cSldViewPr snapToGrid="0" snapToObjects="1">
      <p:cViewPr varScale="1">
        <p:scale>
          <a:sx n="131" d="100"/>
          <a:sy n="131" d="100"/>
        </p:scale>
        <p:origin x="376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36B66B-DD5E-584B-9E4C-5C30ACB39DA9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hu-H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702988-62BC-CD4F-96D1-94BDE07C16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028913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" name="Shape 58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84" name="Shape 584"/>
          <p:cNvSpPr txBox="1">
            <a:spLocks noGrp="1"/>
          </p:cNvSpPr>
          <p:nvPr>
            <p:ph type="body" idx="1"/>
          </p:nvPr>
        </p:nvSpPr>
        <p:spPr>
          <a:xfrm>
            <a:off x="685801" y="4400549"/>
            <a:ext cx="5486399" cy="3600451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Calibri"/>
              <a:buNone/>
            </a:pPr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85" name="Shape 585"/>
          <p:cNvSpPr txBox="1">
            <a:spLocks noGrp="1"/>
          </p:cNvSpPr>
          <p:nvPr>
            <p:ph type="ftr" idx="11"/>
          </p:nvPr>
        </p:nvSpPr>
        <p:spPr>
          <a:xfrm>
            <a:off x="1" y="8685214"/>
            <a:ext cx="2971799" cy="45878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Calibri"/>
              <a:buNone/>
            </a:pPr>
            <a:endParaRPr sz="1200" b="0" i="0" u="none" strike="noStrike" cap="non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86" name="Shape 586"/>
          <p:cNvSpPr txBox="1">
            <a:spLocks noGrp="1"/>
          </p:cNvSpPr>
          <p:nvPr>
            <p:ph type="sldNum" idx="12"/>
          </p:nvPr>
        </p:nvSpPr>
        <p:spPr>
          <a:xfrm>
            <a:off x="3884613" y="8685214"/>
            <a:ext cx="2971799" cy="45878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-US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fld>
            <a:endParaRPr lang="en-US"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3934937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488098-2C1F-4A42-A7F6-7C1CA0D70DD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35F6BF8-8FA4-AA49-971F-8C291F57650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326FBE3-7592-FA43-AF93-4DB36843C0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F74FB4-AB7B-E045-9AF6-1C78D39E7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C789D6-5D12-A947-9FAC-E409C38DC1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035284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F65385-96BE-FB43-B77F-36E2D49602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3FC67E5-2D4C-E543-8246-9DAB9F7712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B3CBE0-7032-1F4A-AFC9-67FB93959C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9658211-5B75-644D-B1E5-C374CB0CCA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8F9C2E-3CF1-B64B-A995-CBE9C913B8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26941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F8271D3-271A-3F4E-B7E0-9FF9AE9A9DA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88F1B06-C982-704C-BC69-4D9AC502A9A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B6078E-A1AF-C54C-9C0E-16441CC76F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7040DD-2387-FD4F-8540-1296FA442C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F82588-3EAF-0648-9DDD-C5ADC0E95C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6209081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title and content white"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 txBox="1">
            <a:spLocks noGrp="1"/>
          </p:cNvSpPr>
          <p:nvPr>
            <p:ph type="title"/>
          </p:nvPr>
        </p:nvSpPr>
        <p:spPr>
          <a:xfrm>
            <a:off x="361951" y="4233"/>
            <a:ext cx="11459632" cy="115358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defRPr sz="2400" b="0" i="0" u="none" strike="noStrike" cap="none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defRPr sz="2400" b="0" i="0" u="none" strike="noStrike" cap="none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defRPr sz="2400" b="0" i="0" u="none" strike="noStrike" cap="none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defRPr sz="2400" b="0" i="0" u="none" strike="noStrike" cap="none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defRPr sz="2400" b="0" i="0" u="none" strike="noStrike" cap="none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457200" marR="0" lvl="5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defRPr sz="2400" b="1" i="0" u="none" strike="noStrike" cap="none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marL="914400" marR="0" lvl="6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defRPr sz="2400" b="1" i="0" u="none" strike="noStrike" cap="none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marL="1371600" marR="0" lvl="7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defRPr sz="2400" b="1" i="0" u="none" strike="noStrike" cap="none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marL="1828800" marR="0" lvl="8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defRPr sz="2400" b="1" i="0" u="none" strike="noStrike" cap="none">
                <a:solidFill>
                  <a:schemeClr val="dk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>
            <a:endParaRPr/>
          </a:p>
        </p:txBody>
      </p:sp>
      <p:sp>
        <p:nvSpPr>
          <p:cNvPr id="149" name="Shape 149"/>
          <p:cNvSpPr txBox="1">
            <a:spLocks noGrp="1"/>
          </p:cNvSpPr>
          <p:nvPr>
            <p:ph type="body" idx="1"/>
          </p:nvPr>
        </p:nvSpPr>
        <p:spPr>
          <a:xfrm>
            <a:off x="365763" y="1267969"/>
            <a:ext cx="11460479" cy="4888991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163513" marR="0" lvl="0" indent="-61912" algn="l" rtl="0"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•"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557213" marR="0" lvl="1" indent="-74612" algn="l" rtl="0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60120" marR="0" lvl="2" indent="-83819" algn="l" rtl="0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417320" marR="0" lvl="3" indent="-83819" algn="l" rtl="0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74520" marR="0" lvl="4" indent="-83820" algn="l" rtl="0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01600" algn="l" rtl="0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01600" algn="l" rtl="0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01600" algn="l" rtl="0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01600" algn="l" rtl="0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8203586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22F78E-1B45-494B-AE13-22794DB9DC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7F41497-A9D5-534A-B7DB-9711BB1549B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82BF01F-A437-224C-9694-DBD9022359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5A5DE9-4F08-D745-A073-483192A566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033A983-B92A-DE40-9DF6-06B700B610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003307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D471E3-ED64-E540-8D47-B20D36ABDD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390604-6079-604F-945A-7DED6CD9E0C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84EE5C-B423-0E43-8A7B-40DD16F90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369F7-EFE3-E145-B106-389C46B2B6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A7F464-0A13-F645-8033-84C4DEEE36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6285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514DEA-13B9-E246-AEEC-9A521F5412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5E736F5-20BE-9140-8DA1-702EC638748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52FC57F-A39F-5E40-8186-B09FEE354A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82E652-6F93-954E-BA2D-544ABA3028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86AE8C-771A-824C-9904-48E7A4C732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26C777-F495-324A-B9FC-10BB4E42B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590556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39E49E-7246-F641-9243-5A20B4CF28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09FF169-A098-0348-889D-CADFC1815E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4EA337B-29B4-6B49-A74F-295B238182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9976408-2184-4F43-8841-328AE7A6AA9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817B48F-13AB-7E4C-A983-10A319F942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AFAF757-3004-9C4E-936F-BFC4A59FDE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60502BE-F417-A94D-86DF-3B607B0D2B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39E4B29-4CA9-3847-AABE-3FBA07CF4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733844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48591E-C96B-8349-BA91-459D85487F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3F0595-F9CD-0149-A5EE-5F536BBEBF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0276198-A1EE-9D40-85A2-3E31FF674A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A8CF056-672D-7849-AF6D-C2EF4D49C7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955757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06B74A5-DBBB-E440-95F4-B22CBA0B5D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89ABDE5-35FD-614C-8580-60C3E2156D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7DE4C34-6D57-1E4B-BAEB-3D2EB4A260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887180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5013B-88D3-8B40-9347-A825F9AB45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7A5B38-442A-D246-BDC6-A5CE549F2D0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DF80792-DB99-EE43-B69C-22EAAC6567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41EA04F-A096-6546-B329-FAA41953DA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2836205-65E7-F740-A5A0-516F822E28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843E833-FDE9-A248-942F-D68899A2FE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30845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A1C57B-FFD9-8F42-8C47-AAE43B9F65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F2BA4D9-2B50-124D-98C3-85BC0054A59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D7C2B75-4978-194E-90A7-444EC476951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26B18B-DCAE-5B4A-88D8-39B4ED7404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10D949C-E9F3-7242-BEA2-03E52B1357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C3A4845-EA7B-D745-95B9-0F5E144DAA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4394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C649A77-DABC-CB48-AEDD-9EC5A6D713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FE770E4-E339-9142-B7CB-ABBC8ED658F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070AF8-92E5-BE4B-931B-81DF32F2E9B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2E7B9E-4AE8-BC46-B834-BB40403335AA}" type="datetimeFigureOut">
              <a:rPr lang="hu-HU" smtClean="0"/>
              <a:t>2018. 11. 20.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422570-527A-C442-A047-70451EB64FB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A3A958-CE33-FE48-B2BE-62611684445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86C696-F2A7-D549-B411-94A83815B0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93804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Shape 5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62" name="Shape 662"/>
          <p:cNvPicPr preferRelativeResize="0"/>
          <p:nvPr/>
        </p:nvPicPr>
        <p:blipFill/>
        <p:spPr>
          <a:xfrm>
            <a:off x="4193219" y="2356454"/>
            <a:ext cx="3890466" cy="2371189"/>
          </a:xfrm>
          <a:prstGeom prst="rect">
            <a:avLst/>
          </a:prstGeom>
          <a:solidFill>
            <a:srgbClr val="FFFFFF"/>
          </a:solidFill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4945504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Macintosh PowerPoint</Application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Source Sans Pro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Mate Borcsok</dc:creator>
  <cp:lastModifiedBy>Mate Borcsok</cp:lastModifiedBy>
  <cp:revision>3</cp:revision>
  <dcterms:created xsi:type="dcterms:W3CDTF">2018-11-20T10:38:57Z</dcterms:created>
  <dcterms:modified xsi:type="dcterms:W3CDTF">2018-11-20T11:15:47Z</dcterms:modified>
</cp:coreProperties>
</file>

<file path=docProps/thumbnail.jpeg>
</file>